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268" r:id="rId3"/>
    <p:sldId id="269" r:id="rId4"/>
    <p:sldId id="270" r:id="rId5"/>
    <p:sldId id="278" r:id="rId6"/>
    <p:sldId id="271" r:id="rId7"/>
    <p:sldId id="272" r:id="rId8"/>
    <p:sldId id="273" r:id="rId9"/>
    <p:sldId id="274" r:id="rId10"/>
    <p:sldId id="275" r:id="rId11"/>
    <p:sldId id="27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69"/>
            <p14:sldId id="270"/>
            <p14:sldId id="278"/>
            <p14:sldId id="271"/>
            <p14:sldId id="272"/>
            <p14:sldId id="273"/>
            <p14:sldId id="274"/>
          </p14:sldIdLst>
        </p14:section>
        <p14:section name="Untitled Section" id="{35542D88-5274-4946-AED5-A136C690C6D3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17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2024-07-04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2024-07-04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July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July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July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July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July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July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July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July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July 4,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July 4, 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Predicting the Hourly Wage of Full-Time Employees in Canada</a:t>
            </a:r>
            <a:br>
              <a:rPr lang="en-C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002" y="2841695"/>
            <a:ext cx="3140712" cy="1072335"/>
          </a:xfrm>
        </p:spPr>
        <p:txBody>
          <a:bodyPr/>
          <a:lstStyle/>
          <a:p>
            <a:r>
              <a:rPr lang="en-US" dirty="0"/>
              <a:t>Harpreet Kang</a:t>
            </a:r>
          </a:p>
          <a:p>
            <a:r>
              <a:rPr lang="en-CA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 ID: 500127314</a:t>
            </a:r>
            <a:r>
              <a:rPr lang="en-CA" dirty="0">
                <a:effectLst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7B89E-675E-4891-741F-C795E72D79BD}"/>
              </a:ext>
            </a:extLst>
          </p:cNvPr>
          <p:cNvSpPr txBox="1"/>
          <p:nvPr/>
        </p:nvSpPr>
        <p:spPr>
          <a:xfrm>
            <a:off x="379002" y="5060372"/>
            <a:ext cx="3692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Git Hub Link: https://</a:t>
            </a:r>
            <a:r>
              <a:rPr lang="en-CA" sz="1000" kern="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github.com</a:t>
            </a:r>
            <a:r>
              <a:rPr lang="en-CA" sz="1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CA" sz="1000" kern="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harpkang</a:t>
            </a:r>
            <a:r>
              <a:rPr lang="en-CA" sz="10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/CIND820_CAPSTONE</a:t>
            </a:r>
            <a:r>
              <a:rPr lang="en-CA" sz="1000" dirty="0"/>
              <a:t> </a:t>
            </a:r>
            <a:endParaRPr lang="en-US" sz="10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0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66D932-33FE-417A-85F6-23BCBAA4A674}" type="datetime4">
              <a:rPr lang="en-US" smtClean="0"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1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July 4,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76</Words>
  <Application>Microsoft Macintosh PowerPoint</Application>
  <PresentationFormat>On-screen Show (4:3)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RyersonUniversity_MasterTemplate v1</vt:lpstr>
      <vt:lpstr>Predicting the Hourly Wage of Full-Time Employees in Canada </vt:lpstr>
      <vt:lpstr>Research Questions</vt:lpstr>
      <vt:lpstr>Techniques</vt:lpstr>
      <vt:lpstr>Conclusion</vt:lpstr>
      <vt:lpstr>Limitations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2024-07-04T18:29:38Z</dcterms:modified>
</cp:coreProperties>
</file>